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0752" y="3848669"/>
            <a:ext cx="103177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FFFF00"/>
                </a:solidFill>
              </a:rPr>
              <a:t>« Tu t’es levé(e) à quelle heure aujourd'hui? »</a:t>
            </a:r>
            <a:endParaRPr lang="fr-FR" sz="48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549" y="1244221"/>
            <a:ext cx="103177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i="1" dirty="0" smtClean="0">
                <a:solidFill>
                  <a:schemeClr val="bg1">
                    <a:lumMod val="85000"/>
                  </a:schemeClr>
                </a:solidFill>
              </a:rPr>
              <a:t>Cherche une personne qui s’est levée à la même heure que toi.</a:t>
            </a:r>
          </a:p>
          <a:p>
            <a:endParaRPr lang="fr-FR" sz="4000" b="1" i="1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fr-FR" sz="4000" b="1" i="1" dirty="0" smtClean="0">
                <a:solidFill>
                  <a:schemeClr val="bg1">
                    <a:lumMod val="85000"/>
                  </a:schemeClr>
                </a:solidFill>
              </a:rPr>
              <a:t>Pose la question:</a:t>
            </a:r>
            <a:endParaRPr lang="fr-FR" sz="40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154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0752" y="3848669"/>
            <a:ext cx="103177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FFFF00"/>
                </a:solidFill>
              </a:rPr>
              <a:t>« Vous vous êtes levé(e)s à quelle heure aujourd'hui? »</a:t>
            </a:r>
            <a:endParaRPr lang="fr-FR" sz="48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549" y="1244221"/>
            <a:ext cx="103177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i="1" dirty="0" smtClean="0">
                <a:solidFill>
                  <a:schemeClr val="bg1">
                    <a:lumMod val="85000"/>
                  </a:schemeClr>
                </a:solidFill>
              </a:rPr>
              <a:t>Mettez vous en ordre chronologique!</a:t>
            </a:r>
          </a:p>
          <a:p>
            <a:endParaRPr lang="fr-FR" sz="4000" b="1" i="1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fr-FR" sz="4000" b="1" i="1" dirty="0" smtClean="0">
                <a:solidFill>
                  <a:schemeClr val="bg1">
                    <a:lumMod val="85000"/>
                  </a:schemeClr>
                </a:solidFill>
              </a:rPr>
              <a:t>Pose la question:</a:t>
            </a:r>
            <a:endParaRPr lang="fr-FR" sz="40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470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</TotalTime>
  <Words>29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Century Gothic</vt:lpstr>
      <vt:lpstr>Wingdings 3</vt:lpstr>
      <vt:lpstr>Ion Boardroom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2016-02-18T11:25:14Z</dcterms:created>
  <dcterms:modified xsi:type="dcterms:W3CDTF">2016-02-18T11:28:43Z</dcterms:modified>
</cp:coreProperties>
</file>